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3E5"/>
    <a:srgbClr val="F0F0F0"/>
    <a:srgbClr val="EEA6D4"/>
    <a:srgbClr val="D368BD"/>
    <a:srgbClr val="1B3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16B61-D98E-4D89-803D-C6733DFCD00D}" v="3" dt="2025-08-08T02:11:1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7D33-53DE-6F90-A491-2120A48B8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9000"/>
            <a:ext cx="9144000" cy="891308"/>
          </a:xfrm>
          <a:solidFill>
            <a:schemeClr val="bg1">
              <a:alpha val="72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C2B47-818A-0C4F-F9DC-4DE9F2C48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848" y="4451927"/>
            <a:ext cx="4686301" cy="685799"/>
          </a:xfrm>
          <a:solidFill>
            <a:schemeClr val="bg1">
              <a:alpha val="8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7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3A42-CBF1-E9E9-6AD6-DF84BC53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E450A-87FD-A1DC-6B03-2D9A0466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4475E-C5C4-3FDE-0970-77FD91AE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106-BC02-4D55-5A5D-72371BED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19AA-5295-59FA-A28C-EF00F19B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499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DC9DE-F828-556D-6A19-DF3A46DF0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00125"/>
            <a:ext cx="2628900" cy="5176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E5543-18FD-5345-1AF9-9EF86DC0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00125"/>
            <a:ext cx="7734300" cy="5176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8B6C-7AA1-7900-D17C-1EB7219C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6C222-B6B5-C15C-EA2D-541DEDC0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3E10-EFF0-0854-4FA5-B5568093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846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DE12-E3AE-9448-04A9-DE8C0540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06360-2709-F13A-36E4-8E4F80031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8637-5B65-F474-5C48-B30E5045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F79E-AF68-9712-741B-49105AA6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E3CA-93D8-E832-2E96-54925B4F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849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D5-D7F9-FC4F-65EE-E345690E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17C6-C184-8FB3-4917-3591D468A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02126-4C6B-8713-26C0-3B98249A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F12B-2E59-6543-D086-9563B3BC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8F93-7B0D-D192-F234-F8DB1C1F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941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E10D-DA59-F5FB-6DF8-F91AAC27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1425-5852-2F18-B70E-5AB544A2E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32ADE-0C3E-F3F5-1CE2-CF60B732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B6C1-D81A-38F7-C6D7-07942A53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6604-061A-92DC-8089-8CF1B01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671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6527-CC25-54CD-438D-D9567362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2F8D-B7E5-984C-1483-A29B7B946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F79A7-2BC0-374B-9DE6-ABC410D54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19702-AF23-813E-AE5C-626A38DF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CC0A7-7489-9727-5223-02FAE677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BED7C-80E3-D72C-52ED-925199C9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78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C059-BEB1-310A-6EDC-9EDCCFEB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60F1D-6AFA-C576-7D9D-BC8300069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82220-75DD-D1B9-52F9-25380A02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50469-F524-8EF2-1F5B-AE5868060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8D47E-88D2-3C70-6A53-916C0C276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74B01-C956-B64A-60CF-37DCE23A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CF7AC-3117-5A27-E0EF-0EC8661A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9F252-C87F-6487-DC7E-BBB6FF40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752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7997-906D-7EB9-F816-638E9B43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C377E-E434-B2A5-0AF7-BF76B25E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30756-1512-56D7-E2EE-4DAF7E43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2536E-8423-EB07-BBC3-142678C1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49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C9BD2-0122-B9F0-C7BE-1FDA5B6D8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B3F48-4595-1AB4-F81B-7E5BD0AA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BF5D-8ACA-329B-555D-F1189372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211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EBC7-CF71-891C-E269-0A96FA2A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9322-2469-DD6B-29D7-1FAACCEA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0A7-6996-E217-9B20-223EEDF37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F70F-556C-9A11-D6AF-F0E08910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D6C8A-9A76-5AFA-69B1-E47F9BB8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DDD1-A8BD-7591-D1A2-2B697EAA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1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CB72-6A29-2D16-1DDA-3ADE22A1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1917-1A85-5FCA-B527-BF042F37B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0FB1-6409-844F-4457-76328D3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DADFC-9D01-679D-2021-55D99D23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8D28-6F82-31BF-3889-B966DB85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493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BAE4-2B65-3210-CFD5-46AE2ED7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A8026-0790-9C12-34DF-B7F9ED2A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2A8CF-8D39-6C0A-F3F5-D8802028F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8E61F-8D52-9875-A1D5-E233D5E6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71275-3C14-0569-10AD-41FB1C47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E595C-03B0-E483-6635-B8CE038A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441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33E2-1076-A9E0-55DC-BC054527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1524E-7F24-F64E-4869-D33CCDE83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AA94-1D92-9236-7EDF-E6FEBD25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05CD0-771D-0C43-639B-E1FB0E9A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1CCF-5294-2406-13C5-DADE2616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6219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DF3D7-A419-0B33-BD7A-CEA1E22A2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9894-2324-D98E-DCD7-EE9B7E44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D735-1326-9AAA-3831-72623216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329E-2538-0233-ED18-F6B86AC8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631C-BB75-EC25-523A-C0C3D7CA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68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8CD0-F927-A458-8F78-3AC9EF99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B9F5E-1EED-5FF8-2B0C-2DFA454E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B3B1B-886B-16CD-AD82-DB223A5E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83FE4-A129-A1DB-EF0D-24BB5094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99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58EB-32A6-1DC1-8D68-E4491AAB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701"/>
            <a:ext cx="6340021" cy="2108200"/>
          </a:xfrm>
          <a:solidFill>
            <a:schemeClr val="bg1">
              <a:alpha val="78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3F86-7B6B-A0FB-3987-6C1C6704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30" y="3991202"/>
            <a:ext cx="3184070" cy="1183821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28A55-A387-3224-10C9-C9EABB21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3745-A8A7-78F1-B152-71B2AE8B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A356-2712-72F8-28DE-B38C981E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5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267C-8F17-584A-8C83-03533678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CE13-15CC-D290-C33F-79C89DAA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0F2AA-D946-E420-6118-381F2E5D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6E367-A9AE-7C22-3172-E4800ACE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23C6-AB80-5D67-9C80-B2F32252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93CCF-2CA4-AE54-D748-7BDFC83C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22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5964-E9B9-6B46-D09A-D7E24C87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1418"/>
            <a:ext cx="105156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8A41D-2E53-459E-9B78-8E4CA4081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E3D22-F587-C149-2E0F-09CB1DC31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A27EE-0C2C-1278-F7F5-9EA4589E9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AF4B4-CA3B-3E72-EF42-68860814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E1B3A-4D66-E092-EDCB-5B2F1B9A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BB773-7ECE-53AE-1008-EBC32EA8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5AE17-D6DB-4819-A0BD-08A2C9C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82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9B-E2A5-EB6D-E363-7CB0AF4E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4AB99-9729-E1BA-0C39-9F011375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A25FB-BCDA-F4BE-2E31-CFF41C16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D64C9-EF49-4637-C721-144B38C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569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D8A77-19C3-B2AF-94F1-117D3E17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98C52-A5D9-25B6-B27A-A84CB172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0FA2B-BA76-5C28-A5C3-B7C7739C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01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4EBF-3A70-506B-FCE7-3F1074F3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491B-F38D-C862-6565-56CC55CC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98484-63D1-C7E8-3431-D19E0F88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CA692-9C8A-B885-B97F-B6CD2FAC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8BDB-23ED-9948-8DC1-F86A24A7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4509F-05E9-FDDC-83BC-E5CA98C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59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4EA5-9C7C-524F-7725-8721DA74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1A72-50EC-ECFF-838F-194EE7B06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8D209-99C5-3515-DB18-12C7E8A37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BA84A-11BE-4AF0-5DD6-9DBD42D8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FB3B-C58F-5618-CE1F-20DF053C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23B17-6BED-FC54-231D-BB10B73D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183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1158C-9545-2E8D-6025-9EE04305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418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2BDF0-4A46-6ED0-9457-C0009A7D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C622-5122-DC1E-C6D3-92BD50B62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1FE63-43AA-4708-8739-7DE80C9177A8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8D42-0FEB-F5B2-9F85-8072EA05D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678C-0281-2D2B-C759-8C190461D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 descr="A poster of a city&#10;&#10;AI-generated content may be incorrect.">
            <a:extLst>
              <a:ext uri="{FF2B5EF4-FFF2-40B4-BE49-F238E27FC236}">
                <a16:creationId xmlns:a16="http://schemas.microsoft.com/office/drawing/2014/main" id="{2731C599-0766-E286-39D0-044F4B566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A2116-7B78-6605-491F-64C5A408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6714-F8CF-00D1-A903-D74B237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A7B3-B299-7F37-F838-4791AA6EB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E66A9-06CB-4642-90E4-603107576283}" type="datetimeFigureOut">
              <a:rPr lang="en-SG" smtClean="0"/>
              <a:t>24/9/2025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4C77-88A0-53CC-D20A-56DB50CA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D5EB9-4D54-1F22-D990-882BF4098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9B1027-2D7C-4162-A5EF-E3D2AFEB6389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1324DAC-C348-53E8-7B6B-F96BA694CE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B6BE-1A5F-7ACB-F4BD-71B3DDE99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98C5-7AA0-1B9D-389D-8EC1A9894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869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1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1841B-44F9-85D1-7DFC-511A853D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E841-0835-C998-A245-9703F5762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13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DF5CC1FA6BA48B8A252B52C1A88AA" ma:contentTypeVersion="20" ma:contentTypeDescription="Create a new document." ma:contentTypeScope="" ma:versionID="36e1633ba72920eb72f5db41cf5609c4">
  <xsd:schema xmlns:xsd="http://www.w3.org/2001/XMLSchema" xmlns:xs="http://www.w3.org/2001/XMLSchema" xmlns:p="http://schemas.microsoft.com/office/2006/metadata/properties" xmlns:ns2="0ca96646-bb4c-4bb5-9317-957456722ced" xmlns:ns3="6952c6f4-7854-47a8-99bb-16a8596d805d" targetNamespace="http://schemas.microsoft.com/office/2006/metadata/properties" ma:root="true" ma:fieldsID="b0efee271340d95d456894c44f571acd" ns2:_="" ns3:_="">
    <xsd:import namespace="0ca96646-bb4c-4bb5-9317-957456722ced"/>
    <xsd:import namespace="6952c6f4-7854-47a8-99bb-16a8596d8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96646-bb4c-4bb5-9317-957456722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3f3bb3-5786-4d53-9612-1f2e303a83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2c6f4-7854-47a8-99bb-16a8596d80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f692ef-c28f-4cd5-a2a7-93ed4a261019}" ma:internalName="TaxCatchAll" ma:showField="CatchAllData" ma:web="6952c6f4-7854-47a8-99bb-16a8596d8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96646-bb4c-4bb5-9317-957456722ced">
      <Terms xmlns="http://schemas.microsoft.com/office/infopath/2007/PartnerControls"/>
    </lcf76f155ced4ddcb4097134ff3c332f>
    <TaxCatchAll xmlns="6952c6f4-7854-47a8-99bb-16a8596d80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DEEE0-11A4-44A3-B6C8-907112F53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a96646-bb4c-4bb5-9317-957456722ced"/>
    <ds:schemaRef ds:uri="6952c6f4-7854-47a8-99bb-16a8596d8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2A184A-40F7-4901-8002-B349DC3D8558}">
  <ds:schemaRefs>
    <ds:schemaRef ds:uri="http://purl.org/dc/dcmitype/"/>
    <ds:schemaRef ds:uri="http://schemas.microsoft.com/office/2006/metadata/properties"/>
    <ds:schemaRef ds:uri="http://purl.org/dc/terms/"/>
    <ds:schemaRef ds:uri="6952c6f4-7854-47a8-99bb-16a8596d805d"/>
    <ds:schemaRef ds:uri="http://schemas.openxmlformats.org/package/2006/metadata/core-properties"/>
    <ds:schemaRef ds:uri="http://schemas.microsoft.com/office/2006/documentManagement/types"/>
    <ds:schemaRef ds:uri="0ca96646-bb4c-4bb5-9317-957456722ced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719472-4B5C-4D2C-BE9D-074A65F96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Shahlini Muniandy</cp:lastModifiedBy>
  <cp:revision>3</cp:revision>
  <dcterms:created xsi:type="dcterms:W3CDTF">2024-09-06T03:28:09Z</dcterms:created>
  <dcterms:modified xsi:type="dcterms:W3CDTF">2025-09-24T02:07:47Z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0x010100624DF5CC1FA6BA48B8A252B52C1A88AA</vt:lpwstr>
  </property>
  <property fmtid="{D5CDD505-2E9C-101B-9397-08002B2CF9AE}" pid="3" name="MediaServiceImageTags">
    <vt:lpwstr/>
  </property>
</Properties>
</file>