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3E5"/>
    <a:srgbClr val="F0F0F0"/>
    <a:srgbClr val="EEA6D4"/>
    <a:srgbClr val="D368BD"/>
    <a:srgbClr val="1B3E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ethidar Khaing" userId="46b36f6a-4c97-4967-adf0-77de5f47d1e7" providerId="ADAL" clId="{CB82EF2E-B552-4E13-8DE3-102C802C80DC}"/>
    <pc:docChg chg="delSld">
      <pc:chgData name="Yethidar Khaing" userId="46b36f6a-4c97-4967-adf0-77de5f47d1e7" providerId="ADAL" clId="{CB82EF2E-B552-4E13-8DE3-102C802C80DC}" dt="2024-09-06T04:03:29.640" v="1" actId="47"/>
      <pc:docMkLst>
        <pc:docMk/>
      </pc:docMkLst>
      <pc:sldChg chg="del">
        <pc:chgData name="Yethidar Khaing" userId="46b36f6a-4c97-4967-adf0-77de5f47d1e7" providerId="ADAL" clId="{CB82EF2E-B552-4E13-8DE3-102C802C80DC}" dt="2024-09-06T04:03:29.160" v="0" actId="47"/>
        <pc:sldMkLst>
          <pc:docMk/>
          <pc:sldMk cId="2480575485" sldId="258"/>
        </pc:sldMkLst>
      </pc:sldChg>
      <pc:sldChg chg="del">
        <pc:chgData name="Yethidar Khaing" userId="46b36f6a-4c97-4967-adf0-77de5f47d1e7" providerId="ADAL" clId="{CB82EF2E-B552-4E13-8DE3-102C802C80DC}" dt="2024-09-06T04:03:29.640" v="1" actId="47"/>
        <pc:sldMkLst>
          <pc:docMk/>
          <pc:sldMk cId="1953193917" sldId="259"/>
        </pc:sldMkLst>
      </pc:sldChg>
    </pc:docChg>
  </pc:docChgLst>
  <pc:docChgLst>
    <pc:chgData name="Lokini S" userId="39f103bb-c8cb-4295-9445-2551fc156f3c" providerId="ADAL" clId="{439D446D-0DA9-42E3-B4CD-DEFB2643884B}"/>
    <pc:docChg chg="custSel addSld modSld sldOrd">
      <pc:chgData name="Lokini S" userId="39f103bb-c8cb-4295-9445-2551fc156f3c" providerId="ADAL" clId="{439D446D-0DA9-42E3-B4CD-DEFB2643884B}" dt="2025-05-05T03:46:44.615" v="3" actId="478"/>
      <pc:docMkLst>
        <pc:docMk/>
      </pc:docMkLst>
      <pc:sldChg chg="delSp add mod ord">
        <pc:chgData name="Lokini S" userId="39f103bb-c8cb-4295-9445-2551fc156f3c" providerId="ADAL" clId="{439D446D-0DA9-42E3-B4CD-DEFB2643884B}" dt="2025-05-05T03:46:44.615" v="3" actId="478"/>
        <pc:sldMkLst>
          <pc:docMk/>
          <pc:sldMk cId="345130103" sldId="258"/>
        </pc:sldMkLst>
        <pc:spChg chg="del">
          <ac:chgData name="Lokini S" userId="39f103bb-c8cb-4295-9445-2551fc156f3c" providerId="ADAL" clId="{439D446D-0DA9-42E3-B4CD-DEFB2643884B}" dt="2025-05-05T03:46:44.615" v="3" actId="478"/>
          <ac:spMkLst>
            <pc:docMk/>
            <pc:sldMk cId="345130103" sldId="258"/>
            <ac:spMk id="3" creationId="{84FBEB98-4FD6-4634-3CF7-2603C3DBC14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7D33-53DE-6F90-A491-2120A48B8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3429000"/>
            <a:ext cx="9144000" cy="891308"/>
          </a:xfrm>
          <a:solidFill>
            <a:schemeClr val="bg1">
              <a:alpha val="72000"/>
            </a:schemeClr>
          </a:solidFill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S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2C2B47-818A-0C4F-F9DC-4DE9F2C48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2848" y="4451927"/>
            <a:ext cx="4686301" cy="685799"/>
          </a:xfrm>
          <a:solidFill>
            <a:schemeClr val="bg1">
              <a:alpha val="84000"/>
            </a:schemeClr>
          </a:solidFill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5FC5F-A106-2685-B641-6304F3B70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5/5/2025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6972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1CB72-6A29-2D16-1DDA-3ADE22A12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81917-1A85-5FCA-B527-BF042F37B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00FB1-6409-844F-4457-76328D32D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5/5/2025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DADFC-9D01-679D-2021-55D99D23B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F8D28-6F82-31BF-3889-B966DB85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84938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958EB-32A6-1DC1-8D68-E4491AAB3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6701"/>
            <a:ext cx="6340021" cy="2108200"/>
          </a:xfrm>
          <a:solidFill>
            <a:schemeClr val="bg1">
              <a:alpha val="78000"/>
            </a:schemeClr>
          </a:solidFill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S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E3F86-7B6B-A0FB-3987-6C1C6704D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4530" y="3991202"/>
            <a:ext cx="3184070" cy="1183821"/>
          </a:xfrm>
          <a:solidFill>
            <a:schemeClr val="bg1">
              <a:alpha val="78000"/>
            </a:schemeClr>
          </a:solidFill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28A55-A387-3224-10C9-C9EABB214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5/5/2025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03745-A8A7-78F1-B152-71B2AE8B6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2A356-2712-72F8-28DE-B38C981E0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259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267C-8F17-584A-8C83-03533678A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0CE13-15CC-D290-C33F-79C89DAA7F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A0F2AA-D946-E420-6118-381F2E5D3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26E367-A9AE-7C22-3172-E4800ACE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5/5/2025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823C6-AB80-5D67-9C80-B2F322524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93CCF-2CA4-AE54-D748-7BDFC83C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222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85964-E9B9-6B46-D09A-D7E24C874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71418"/>
            <a:ext cx="10515600" cy="6192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8A41D-2E53-459E-9B78-8E4CA4081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DE3D22-F587-C149-2E0F-09CB1DC31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DA27EE-0C2C-1278-F7F5-9EA4589E9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AF4B4-CA3B-3E72-EF42-688608143C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AE1B3A-4D66-E092-EDCB-5B2F1B9A4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5/5/2025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BBB773-7ECE-53AE-1008-EBC32EA8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15AE17-D6DB-4819-A0BD-08A2C9CEB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4829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4A99B-E2A5-EB6D-E363-7CB0AF4EB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44AB99-9729-E1BA-0C39-9F011375C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5/5/2025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A25FB-BCDA-F4BE-2E31-CFF41C165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BD64C9-EF49-4637-C721-144B38C2A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25696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6D8A77-19C3-B2AF-94F1-117D3E17E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5/5/2025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898C52-A5D9-25B6-B27A-A84CB1728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0FA2B-BA76-5C28-A5C3-B7C7739C8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00181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C4EBF-3A70-506B-FCE7-3F1074F30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2491B-F38D-C862-6565-56CC55CC3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98484-63D1-C7E8-3431-D19E0F88E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CA692-9C8A-B885-B97F-B6CD2FACB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5/5/2025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AB8BDB-23ED-9948-8DC1-F86A24A79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14509F-05E9-FDDC-83BC-E5CA98CDB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9592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C4EA5-9C7C-524F-7725-8721DA748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AC1A72-50EC-ECFF-838F-194EE7B060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8D209-99C5-3515-DB18-12C7E8A37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FBA84A-11BE-4AF0-5DD6-9DBD42D85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5/5/2025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3FB3B-C58F-5618-CE1F-20DF053CF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B23B17-6BED-FC54-231D-BB10B73D9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31837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D3A42-CBF1-E9E9-6AD6-DF84BC53F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DE450A-87FD-A1DC-6B03-2D9A04669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4475E-C5C4-3FDE-0970-77FD91AE8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5/5/2025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3C106-BC02-4D55-5A5D-72371BEDD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F19AA-5295-59FA-A28C-EF00F19BF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14995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DC9DE-F828-556D-6A19-DF3A46DF01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000125"/>
            <a:ext cx="2628900" cy="5176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2E5543-18FD-5345-1AF9-9EF86DC0F2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00125"/>
            <a:ext cx="7734300" cy="5176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08B6C-7AA1-7900-D17C-1EB7219CD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5/5/2025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6C222-B6B5-C15C-EA2D-541DEDC02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53E10-EFF0-0854-4FA5-B55680930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08463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1158C-9545-2E8D-6025-9EE04305F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1418"/>
            <a:ext cx="10515600" cy="619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22BDF0-4A46-6ED0-9457-C0009A7D0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8C622-5122-DC1E-C6D3-92BD50B620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61FE63-43AA-4708-8739-7DE80C9177A8}" type="datetimeFigureOut">
              <a:rPr lang="en-SG" smtClean="0"/>
              <a:t>5/5/2025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08D42-0FEB-F5B2-9F85-8072EA05DF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1678C-0281-2D2B-C759-8C190461D7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04691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AB6BE-1A5F-7ACB-F4BD-71B3DDE999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en-S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CE98C5-7AA0-1B9D-389D-8EC1A98940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02869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6360F-E570-3F4C-D5D7-D9D111F09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5EA39-840F-D7CF-257D-2BB901CAA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36938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841B-44F9-85D1-7DFC-511A853D1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BE841-0835-C998-A245-9703F57629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5130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a96646-bb4c-4bb5-9317-957456722ced">
      <Terms xmlns="http://schemas.microsoft.com/office/infopath/2007/PartnerControls"/>
    </lcf76f155ced4ddcb4097134ff3c332f>
    <TaxCatchAll xmlns="6952c6f4-7854-47a8-99bb-16a8596d805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DF5CC1FA6BA48B8A252B52C1A88AA" ma:contentTypeVersion="20" ma:contentTypeDescription="Create a new document." ma:contentTypeScope="" ma:versionID="36e1633ba72920eb72f5db41cf5609c4">
  <xsd:schema xmlns:xsd="http://www.w3.org/2001/XMLSchema" xmlns:xs="http://www.w3.org/2001/XMLSchema" xmlns:p="http://schemas.microsoft.com/office/2006/metadata/properties" xmlns:ns2="0ca96646-bb4c-4bb5-9317-957456722ced" xmlns:ns3="6952c6f4-7854-47a8-99bb-16a8596d805d" targetNamespace="http://schemas.microsoft.com/office/2006/metadata/properties" ma:root="true" ma:fieldsID="b0efee271340d95d456894c44f571acd" ns2:_="" ns3:_="">
    <xsd:import namespace="0ca96646-bb4c-4bb5-9317-957456722ced"/>
    <xsd:import namespace="6952c6f4-7854-47a8-99bb-16a8596d80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96646-bb4c-4bb5-9317-957456722c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3f3bb3-5786-4d53-9612-1f2e303a83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2c6f4-7854-47a8-99bb-16a8596d805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f692ef-c28f-4cd5-a2a7-93ed4a261019}" ma:internalName="TaxCatchAll" ma:showField="CatchAllData" ma:web="6952c6f4-7854-47a8-99bb-16a8596d80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2A184A-40F7-4901-8002-B349DC3D8558}">
  <ds:schemaRefs>
    <ds:schemaRef ds:uri="0ca96646-bb4c-4bb5-9317-957456722ced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6952c6f4-7854-47a8-99bb-16a8596d805d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A719472-4B5C-4D2C-BE9D-074A65F960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2DEEE0-11A4-44A3-B6C8-907112F53AE4}"/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Yethidar Khaing</dc:creator>
  <cp:lastModifiedBy>Lokini S</cp:lastModifiedBy>
  <cp:revision>1</cp:revision>
  <dcterms:created xsi:type="dcterms:W3CDTF">2024-09-06T03:28:09Z</dcterms:created>
  <dcterms:modified xsi:type="dcterms:W3CDTF">2025-05-05T03:46:46Z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0x010100624DF5CC1FA6BA48B8A252B52C1A88AA</vt:lpwstr>
  </property>
  <property fmtid="{D5CDD505-2E9C-101B-9397-08002B2CF9AE}" pid="3" name="MediaServiceImageTags">
    <vt:lpwstr/>
  </property>
</Properties>
</file>